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2"/>
  </p:notesMasterIdLst>
  <p:sldIdLst>
    <p:sldId id="410" r:id="rId2"/>
    <p:sldId id="413" r:id="rId3"/>
    <p:sldId id="417" r:id="rId4"/>
    <p:sldId id="418" r:id="rId5"/>
    <p:sldId id="419" r:id="rId6"/>
    <p:sldId id="420" r:id="rId7"/>
    <p:sldId id="421" r:id="rId8"/>
    <p:sldId id="422" r:id="rId9"/>
    <p:sldId id="423" r:id="rId10"/>
    <p:sldId id="256" r:id="rId11"/>
    <p:sldId id="258" r:id="rId12"/>
    <p:sldId id="257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6" r:id="rId32"/>
    <p:sldId id="287" r:id="rId33"/>
    <p:sldId id="288" r:id="rId34"/>
    <p:sldId id="298" r:id="rId35"/>
    <p:sldId id="299" r:id="rId36"/>
    <p:sldId id="300" r:id="rId37"/>
    <p:sldId id="301" r:id="rId38"/>
    <p:sldId id="302" r:id="rId39"/>
    <p:sldId id="303" r:id="rId40"/>
    <p:sldId id="307" r:id="rId41"/>
    <p:sldId id="308" r:id="rId42"/>
    <p:sldId id="309" r:id="rId43"/>
    <p:sldId id="313" r:id="rId44"/>
    <p:sldId id="314" r:id="rId45"/>
    <p:sldId id="315" r:id="rId46"/>
    <p:sldId id="319" r:id="rId47"/>
    <p:sldId id="320" r:id="rId48"/>
    <p:sldId id="321" r:id="rId49"/>
    <p:sldId id="325" r:id="rId50"/>
    <p:sldId id="326" r:id="rId51"/>
    <p:sldId id="327" r:id="rId52"/>
    <p:sldId id="328" r:id="rId53"/>
    <p:sldId id="329" r:id="rId54"/>
    <p:sldId id="330" r:id="rId55"/>
    <p:sldId id="334" r:id="rId56"/>
    <p:sldId id="335" r:id="rId57"/>
    <p:sldId id="336" r:id="rId58"/>
    <p:sldId id="337" r:id="rId59"/>
    <p:sldId id="338" r:id="rId60"/>
    <p:sldId id="339" r:id="rId61"/>
    <p:sldId id="340" r:id="rId62"/>
    <p:sldId id="341" r:id="rId63"/>
    <p:sldId id="343" r:id="rId64"/>
    <p:sldId id="344" r:id="rId65"/>
    <p:sldId id="345" r:id="rId66"/>
    <p:sldId id="346" r:id="rId67"/>
    <p:sldId id="362" r:id="rId68"/>
    <p:sldId id="363" r:id="rId69"/>
    <p:sldId id="364" r:id="rId70"/>
    <p:sldId id="371" r:id="rId71"/>
    <p:sldId id="372" r:id="rId72"/>
    <p:sldId id="373" r:id="rId73"/>
    <p:sldId id="380" r:id="rId74"/>
    <p:sldId id="381" r:id="rId75"/>
    <p:sldId id="382" r:id="rId76"/>
    <p:sldId id="383" r:id="rId77"/>
    <p:sldId id="384" r:id="rId78"/>
    <p:sldId id="385" r:id="rId79"/>
    <p:sldId id="386" r:id="rId80"/>
    <p:sldId id="387" r:id="rId81"/>
    <p:sldId id="388" r:id="rId82"/>
    <p:sldId id="404" r:id="rId83"/>
    <p:sldId id="405" r:id="rId84"/>
    <p:sldId id="406" r:id="rId85"/>
    <p:sldId id="401" r:id="rId86"/>
    <p:sldId id="402" r:id="rId87"/>
    <p:sldId id="403" r:id="rId88"/>
    <p:sldId id="407" r:id="rId89"/>
    <p:sldId id="408" r:id="rId90"/>
    <p:sldId id="409" r:id="rId91"/>
    <p:sldId id="356" r:id="rId92"/>
    <p:sldId id="357" r:id="rId93"/>
    <p:sldId id="358" r:id="rId94"/>
    <p:sldId id="414" r:id="rId95"/>
    <p:sldId id="415" r:id="rId96"/>
    <p:sldId id="416" r:id="rId97"/>
    <p:sldId id="347" r:id="rId98"/>
    <p:sldId id="348" r:id="rId99"/>
    <p:sldId id="349" r:id="rId100"/>
    <p:sldId id="412" r:id="rId10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B0A"/>
    <a:srgbClr val="A9DBED"/>
    <a:srgbClr val="495DBF"/>
    <a:srgbClr val="CAE9F4"/>
    <a:srgbClr val="D8007A"/>
    <a:srgbClr val="0090A2"/>
    <a:srgbClr val="ED1C24"/>
    <a:srgbClr val="269636"/>
    <a:srgbClr val="2A998C"/>
    <a:srgbClr val="364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503" autoAdjust="0"/>
  </p:normalViewPr>
  <p:slideViewPr>
    <p:cSldViewPr snapToGrid="0">
      <p:cViewPr varScale="1">
        <p:scale>
          <a:sx n="106" d="100"/>
          <a:sy n="106" d="100"/>
        </p:scale>
        <p:origin x="12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6996B-FAFB-40BA-B9A7-A3034D9880E5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1659B-0E62-4AB6-BC7D-E80061CD0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4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60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53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81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80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35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1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51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37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67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8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2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48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7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6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9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29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8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6CD9D-7A7A-4665-945D-6111E4DCDCCA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8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0.png"/><Relationship Id="rId5" Type="http://schemas.openxmlformats.org/officeDocument/2006/relationships/tags" Target="../tags/tag6.xml"/><Relationship Id="rId10" Type="http://schemas.openxmlformats.org/officeDocument/2006/relationships/slide" Target="slide12.xml"/><Relationship Id="rId4" Type="http://schemas.openxmlformats.org/officeDocument/2006/relationships/tags" Target="../tags/tag5.xml"/><Relationship Id="rId9" Type="http://schemas.openxmlformats.org/officeDocument/2006/relationships/slide" Target="slide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5" Type="http://schemas.openxmlformats.org/officeDocument/2006/relationships/slide" Target="slide1.xml"/><Relationship Id="rId4" Type="http://schemas.openxmlformats.org/officeDocument/2006/relationships/image" Target="../media/image10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0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slide" Target="slide1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0.png"/><Relationship Id="rId5" Type="http://schemas.openxmlformats.org/officeDocument/2006/relationships/tags" Target="../tags/tag15.xml"/><Relationship Id="rId10" Type="http://schemas.openxmlformats.org/officeDocument/2006/relationships/slide" Target="slide14.xml"/><Relationship Id="rId4" Type="http://schemas.openxmlformats.org/officeDocument/2006/relationships/tags" Target="../tags/tag14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3.png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slide" Target="slide16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0.png"/><Relationship Id="rId5" Type="http://schemas.openxmlformats.org/officeDocument/2006/relationships/tags" Target="../tags/tag24.xml"/><Relationship Id="rId10" Type="http://schemas.openxmlformats.org/officeDocument/2006/relationships/slide" Target="slide17.xml"/><Relationship Id="rId4" Type="http://schemas.openxmlformats.org/officeDocument/2006/relationships/tags" Target="../tags/tag23.xml"/><Relationship Id="rId9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5" Type="http://schemas.openxmlformats.org/officeDocument/2006/relationships/image" Target="../media/image13.png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3.png"/><Relationship Id="rId5" Type="http://schemas.openxmlformats.org/officeDocument/2006/relationships/slide" Target="slide19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0.png"/><Relationship Id="rId5" Type="http://schemas.openxmlformats.org/officeDocument/2006/relationships/tags" Target="../tags/tag33.xml"/><Relationship Id="rId10" Type="http://schemas.openxmlformats.org/officeDocument/2006/relationships/slide" Target="slide20.xml"/><Relationship Id="rId4" Type="http://schemas.openxmlformats.org/officeDocument/2006/relationships/tags" Target="../tags/tag32.xml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5" Type="http://schemas.openxmlformats.org/officeDocument/2006/relationships/image" Target="../media/image13.png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9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3.png"/><Relationship Id="rId5" Type="http://schemas.openxmlformats.org/officeDocument/2006/relationships/slide" Target="slide2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10.png"/><Relationship Id="rId5" Type="http://schemas.openxmlformats.org/officeDocument/2006/relationships/tags" Target="../tags/tag42.xml"/><Relationship Id="rId10" Type="http://schemas.openxmlformats.org/officeDocument/2006/relationships/slide" Target="slide23.xml"/><Relationship Id="rId4" Type="http://schemas.openxmlformats.org/officeDocument/2006/relationships/tags" Target="../tags/tag41.xml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5" Type="http://schemas.openxmlformats.org/officeDocument/2006/relationships/image" Target="../media/image13.png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2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3.png"/><Relationship Id="rId5" Type="http://schemas.openxmlformats.org/officeDocument/2006/relationships/slide" Target="slide25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10.png"/><Relationship Id="rId5" Type="http://schemas.openxmlformats.org/officeDocument/2006/relationships/tags" Target="../tags/tag51.xml"/><Relationship Id="rId10" Type="http://schemas.openxmlformats.org/officeDocument/2006/relationships/slide" Target="slide27.xml"/><Relationship Id="rId4" Type="http://schemas.openxmlformats.org/officeDocument/2006/relationships/tags" Target="../tags/tag50.xml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5" Type="http://schemas.openxmlformats.org/officeDocument/2006/relationships/image" Target="../media/image13.png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3.png"/><Relationship Id="rId5" Type="http://schemas.openxmlformats.org/officeDocument/2006/relationships/slide" Target="slide28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0.png"/><Relationship Id="rId5" Type="http://schemas.openxmlformats.org/officeDocument/2006/relationships/tags" Target="../tags/tag60.xml"/><Relationship Id="rId10" Type="http://schemas.openxmlformats.org/officeDocument/2006/relationships/slide" Target="slide29.xml"/><Relationship Id="rId4" Type="http://schemas.openxmlformats.org/officeDocument/2006/relationships/tags" Target="../tags/tag59.xml"/><Relationship Id="rId9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5" Type="http://schemas.openxmlformats.org/officeDocument/2006/relationships/image" Target="../media/image13.png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8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3.png"/><Relationship Id="rId5" Type="http://schemas.openxmlformats.org/officeDocument/2006/relationships/slide" Target="slide3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10.png"/><Relationship Id="rId5" Type="http://schemas.openxmlformats.org/officeDocument/2006/relationships/tags" Target="../tags/tag69.xml"/><Relationship Id="rId10" Type="http://schemas.openxmlformats.org/officeDocument/2006/relationships/slide" Target="slide33.xml"/><Relationship Id="rId4" Type="http://schemas.openxmlformats.org/officeDocument/2006/relationships/tags" Target="../tags/tag68.xml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5" Type="http://schemas.openxmlformats.org/officeDocument/2006/relationships/image" Target="../media/image13.png"/><Relationship Id="rId4" Type="http://schemas.openxmlformats.org/officeDocument/2006/relationships/slide" Target="slide3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13.png"/><Relationship Id="rId5" Type="http://schemas.openxmlformats.org/officeDocument/2006/relationships/slide" Target="slide34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10.png"/><Relationship Id="rId5" Type="http://schemas.openxmlformats.org/officeDocument/2006/relationships/tags" Target="../tags/tag78.xml"/><Relationship Id="rId10" Type="http://schemas.openxmlformats.org/officeDocument/2006/relationships/slide" Target="slide36.xml"/><Relationship Id="rId4" Type="http://schemas.openxmlformats.org/officeDocument/2006/relationships/tags" Target="../tags/tag77.xml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5" Type="http://schemas.openxmlformats.org/officeDocument/2006/relationships/image" Target="../media/image13.png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4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3.png"/><Relationship Id="rId5" Type="http://schemas.openxmlformats.org/officeDocument/2006/relationships/slide" Target="slide37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10.png"/><Relationship Id="rId5" Type="http://schemas.openxmlformats.org/officeDocument/2006/relationships/tags" Target="../tags/tag87.xml"/><Relationship Id="rId10" Type="http://schemas.openxmlformats.org/officeDocument/2006/relationships/slide" Target="slide38.xml"/><Relationship Id="rId4" Type="http://schemas.openxmlformats.org/officeDocument/2006/relationships/tags" Target="../tags/tag86.xml"/><Relationship Id="rId9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5" Type="http://schemas.openxmlformats.org/officeDocument/2006/relationships/image" Target="../media/image13.png"/><Relationship Id="rId4" Type="http://schemas.openxmlformats.org/officeDocument/2006/relationships/slide" Target="slide5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13.png"/><Relationship Id="rId5" Type="http://schemas.openxmlformats.org/officeDocument/2006/relationships/slide" Target="slide40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0.png"/><Relationship Id="rId5" Type="http://schemas.openxmlformats.org/officeDocument/2006/relationships/tags" Target="../tags/tag96.xml"/><Relationship Id="rId10" Type="http://schemas.openxmlformats.org/officeDocument/2006/relationships/slide" Target="slide41.xml"/><Relationship Id="rId4" Type="http://schemas.openxmlformats.org/officeDocument/2006/relationships/tags" Target="../tags/tag95.xml"/><Relationship Id="rId9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5" Type="http://schemas.openxmlformats.org/officeDocument/2006/relationships/image" Target="../media/image13.png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0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13.png"/><Relationship Id="rId5" Type="http://schemas.openxmlformats.org/officeDocument/2006/relationships/slide" Target="slide43.xm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image" Target="../media/image10.png"/><Relationship Id="rId5" Type="http://schemas.openxmlformats.org/officeDocument/2006/relationships/tags" Target="../tags/tag105.xml"/><Relationship Id="rId10" Type="http://schemas.openxmlformats.org/officeDocument/2006/relationships/slide" Target="slide44.xml"/><Relationship Id="rId4" Type="http://schemas.openxmlformats.org/officeDocument/2006/relationships/tags" Target="../tags/tag104.xml"/><Relationship Id="rId9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5" Type="http://schemas.openxmlformats.org/officeDocument/2006/relationships/image" Target="../media/image13.png"/><Relationship Id="rId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3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13.png"/><Relationship Id="rId5" Type="http://schemas.openxmlformats.org/officeDocument/2006/relationships/slide" Target="slide46.xml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10.png"/><Relationship Id="rId5" Type="http://schemas.openxmlformats.org/officeDocument/2006/relationships/tags" Target="../tags/tag114.xml"/><Relationship Id="rId10" Type="http://schemas.openxmlformats.org/officeDocument/2006/relationships/slide" Target="slide48.xml"/><Relationship Id="rId4" Type="http://schemas.openxmlformats.org/officeDocument/2006/relationships/tags" Target="../tags/tag113.xml"/><Relationship Id="rId9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Relationship Id="rId5" Type="http://schemas.openxmlformats.org/officeDocument/2006/relationships/image" Target="../media/image13.png"/><Relationship Id="rId4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6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13.png"/><Relationship Id="rId5" Type="http://schemas.openxmlformats.org/officeDocument/2006/relationships/slide" Target="slide49.xml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10.png"/><Relationship Id="rId5" Type="http://schemas.openxmlformats.org/officeDocument/2006/relationships/tags" Target="../tags/tag123.xml"/><Relationship Id="rId10" Type="http://schemas.openxmlformats.org/officeDocument/2006/relationships/slide" Target="slide50.xml"/><Relationship Id="rId4" Type="http://schemas.openxmlformats.org/officeDocument/2006/relationships/tags" Target="../tags/tag122.xml"/><Relationship Id="rId9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5.xml"/><Relationship Id="rId5" Type="http://schemas.openxmlformats.org/officeDocument/2006/relationships/image" Target="../media/image13.png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9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3.png"/><Relationship Id="rId5" Type="http://schemas.openxmlformats.org/officeDocument/2006/relationships/slide" Target="slide52.xml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tags" Target="../tags/tag13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image" Target="../media/image10.png"/><Relationship Id="rId5" Type="http://schemas.openxmlformats.org/officeDocument/2006/relationships/tags" Target="../tags/tag132.xml"/><Relationship Id="rId10" Type="http://schemas.openxmlformats.org/officeDocument/2006/relationships/slide" Target="slide54.xml"/><Relationship Id="rId4" Type="http://schemas.openxmlformats.org/officeDocument/2006/relationships/tags" Target="../tags/tag131.xml"/><Relationship Id="rId9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Relationship Id="rId5" Type="http://schemas.openxmlformats.org/officeDocument/2006/relationships/image" Target="../media/image13.png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image" Target="../media/image13.png"/><Relationship Id="rId5" Type="http://schemas.openxmlformats.org/officeDocument/2006/relationships/slide" Target="slide55.xml"/><Relationship Id="rId4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tags" Target="../tags/tag13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image" Target="../media/image10.png"/><Relationship Id="rId5" Type="http://schemas.openxmlformats.org/officeDocument/2006/relationships/tags" Target="../tags/tag141.xml"/><Relationship Id="rId10" Type="http://schemas.openxmlformats.org/officeDocument/2006/relationships/slide" Target="slide57.xml"/><Relationship Id="rId4" Type="http://schemas.openxmlformats.org/officeDocument/2006/relationships/tags" Target="../tags/tag140.xml"/><Relationship Id="rId9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3.xml"/><Relationship Id="rId5" Type="http://schemas.openxmlformats.org/officeDocument/2006/relationships/image" Target="../media/image13.png"/><Relationship Id="rId4" Type="http://schemas.openxmlformats.org/officeDocument/2006/relationships/slide" Target="slide5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5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image" Target="../media/image13.png"/><Relationship Id="rId5" Type="http://schemas.openxmlformats.org/officeDocument/2006/relationships/slide" Target="slide58.xml"/><Relationship Id="rId4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tags" Target="../tags/tag1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image" Target="../media/image10.png"/><Relationship Id="rId5" Type="http://schemas.openxmlformats.org/officeDocument/2006/relationships/tags" Target="../tags/tag150.xml"/><Relationship Id="rId10" Type="http://schemas.openxmlformats.org/officeDocument/2006/relationships/slide" Target="slide59.xml"/><Relationship Id="rId4" Type="http://schemas.openxmlformats.org/officeDocument/2006/relationships/tags" Target="../tags/tag149.xml"/><Relationship Id="rId9" Type="http://schemas.openxmlformats.org/officeDocument/2006/relationships/slide" Target="slid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2.xml"/><Relationship Id="rId5" Type="http://schemas.openxmlformats.org/officeDocument/2006/relationships/image" Target="../media/image13.png"/><Relationship Id="rId4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8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13.png"/><Relationship Id="rId5" Type="http://schemas.openxmlformats.org/officeDocument/2006/relationships/slide" Target="slide61.xml"/><Relationship Id="rId4" Type="http://schemas.openxmlformats.org/officeDocument/2006/relationships/image" Target="../media/image6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tags" Target="../tags/tag15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image" Target="../media/image10.png"/><Relationship Id="rId5" Type="http://schemas.openxmlformats.org/officeDocument/2006/relationships/tags" Target="../tags/tag159.xml"/><Relationship Id="rId10" Type="http://schemas.openxmlformats.org/officeDocument/2006/relationships/slide" Target="slide63.xml"/><Relationship Id="rId4" Type="http://schemas.openxmlformats.org/officeDocument/2006/relationships/tags" Target="../tags/tag158.xml"/><Relationship Id="rId9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1.xml"/><Relationship Id="rId5" Type="http://schemas.openxmlformats.org/officeDocument/2006/relationships/image" Target="../media/image13.png"/><Relationship Id="rId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1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13.png"/><Relationship Id="rId5" Type="http://schemas.openxmlformats.org/officeDocument/2006/relationships/slide" Target="slide64.xml"/><Relationship Id="rId4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image" Target="../media/image10.png"/><Relationship Id="rId5" Type="http://schemas.openxmlformats.org/officeDocument/2006/relationships/tags" Target="../tags/tag168.xml"/><Relationship Id="rId10" Type="http://schemas.openxmlformats.org/officeDocument/2006/relationships/slide" Target="slide66.xml"/><Relationship Id="rId4" Type="http://schemas.openxmlformats.org/officeDocument/2006/relationships/tags" Target="../tags/tag167.xml"/><Relationship Id="rId9" Type="http://schemas.openxmlformats.org/officeDocument/2006/relationships/slide" Target="slide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0.xml"/><Relationship Id="rId5" Type="http://schemas.openxmlformats.org/officeDocument/2006/relationships/image" Target="../media/image13.png"/><Relationship Id="rId4" Type="http://schemas.openxmlformats.org/officeDocument/2006/relationships/slide" Target="slide6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4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10.png"/><Relationship Id="rId5" Type="http://schemas.openxmlformats.org/officeDocument/2006/relationships/tags" Target="../tags/tag177.xml"/><Relationship Id="rId10" Type="http://schemas.openxmlformats.org/officeDocument/2006/relationships/slide" Target="slide69.xml"/><Relationship Id="rId4" Type="http://schemas.openxmlformats.org/officeDocument/2006/relationships/tags" Target="../tags/tag176.xml"/><Relationship Id="rId9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9.xml"/><Relationship Id="rId5" Type="http://schemas.openxmlformats.org/officeDocument/2006/relationships/image" Target="../media/image13.png"/><Relationship Id="rId4" Type="http://schemas.openxmlformats.org/officeDocument/2006/relationships/slide" Target="slide70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7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image" Target="../media/image13.png"/><Relationship Id="rId5" Type="http://schemas.openxmlformats.org/officeDocument/2006/relationships/slide" Target="slide70.xml"/><Relationship Id="rId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tags" Target="../tags/tag18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image" Target="../media/image10.png"/><Relationship Id="rId5" Type="http://schemas.openxmlformats.org/officeDocument/2006/relationships/tags" Target="../tags/tag186.xml"/><Relationship Id="rId10" Type="http://schemas.openxmlformats.org/officeDocument/2006/relationships/slide" Target="slide72.xml"/><Relationship Id="rId4" Type="http://schemas.openxmlformats.org/officeDocument/2006/relationships/tags" Target="../tags/tag185.xml"/><Relationship Id="rId9" Type="http://schemas.openxmlformats.org/officeDocument/2006/relationships/slide" Target="slide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8.xml"/><Relationship Id="rId5" Type="http://schemas.openxmlformats.org/officeDocument/2006/relationships/image" Target="../media/image13.png"/><Relationship Id="rId4" Type="http://schemas.openxmlformats.org/officeDocument/2006/relationships/slide" Target="slide73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0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image" Target="../media/image13.png"/><Relationship Id="rId5" Type="http://schemas.openxmlformats.org/officeDocument/2006/relationships/slide" Target="slide73.xml"/><Relationship Id="rId4" Type="http://schemas.openxmlformats.org/officeDocument/2006/relationships/image" Target="../media/image75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10.png"/><Relationship Id="rId5" Type="http://schemas.openxmlformats.org/officeDocument/2006/relationships/tags" Target="../tags/tag195.xml"/><Relationship Id="rId10" Type="http://schemas.openxmlformats.org/officeDocument/2006/relationships/slide" Target="slide75.xml"/><Relationship Id="rId4" Type="http://schemas.openxmlformats.org/officeDocument/2006/relationships/tags" Target="../tags/tag194.xml"/><Relationship Id="rId9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7.xml"/><Relationship Id="rId5" Type="http://schemas.openxmlformats.org/officeDocument/2006/relationships/image" Target="../media/image13.png"/><Relationship Id="rId4" Type="http://schemas.openxmlformats.org/officeDocument/2006/relationships/slide" Target="slide7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3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image" Target="../media/image13.png"/><Relationship Id="rId5" Type="http://schemas.openxmlformats.org/officeDocument/2006/relationships/slide" Target="slide76.xml"/><Relationship Id="rId4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tags" Target="../tags/tag20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10.png"/><Relationship Id="rId5" Type="http://schemas.openxmlformats.org/officeDocument/2006/relationships/tags" Target="../tags/tag204.xml"/><Relationship Id="rId10" Type="http://schemas.openxmlformats.org/officeDocument/2006/relationships/slide" Target="slide78.xml"/><Relationship Id="rId4" Type="http://schemas.openxmlformats.org/officeDocument/2006/relationships/tags" Target="../tags/tag203.xml"/><Relationship Id="rId9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6.xml"/><Relationship Id="rId5" Type="http://schemas.openxmlformats.org/officeDocument/2006/relationships/image" Target="../media/image13.png"/><Relationship Id="rId4" Type="http://schemas.openxmlformats.org/officeDocument/2006/relationships/slide" Target="slide79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6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image" Target="../media/image13.png"/><Relationship Id="rId5" Type="http://schemas.openxmlformats.org/officeDocument/2006/relationships/slide" Target="slide79.xml"/><Relationship Id="rId4" Type="http://schemas.openxmlformats.org/officeDocument/2006/relationships/image" Target="../media/image8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tags" Target="../tags/tag2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image" Target="../media/image10.png"/><Relationship Id="rId5" Type="http://schemas.openxmlformats.org/officeDocument/2006/relationships/tags" Target="../tags/tag213.xml"/><Relationship Id="rId10" Type="http://schemas.openxmlformats.org/officeDocument/2006/relationships/slide" Target="slide80.xml"/><Relationship Id="rId4" Type="http://schemas.openxmlformats.org/officeDocument/2006/relationships/tags" Target="../tags/tag212.xml"/><Relationship Id="rId9" Type="http://schemas.openxmlformats.org/officeDocument/2006/relationships/slide" Target="slide8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5.xml"/><Relationship Id="rId5" Type="http://schemas.openxmlformats.org/officeDocument/2006/relationships/image" Target="../media/image13.png"/><Relationship Id="rId4" Type="http://schemas.openxmlformats.org/officeDocument/2006/relationships/slide" Target="slide8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9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image" Target="../media/image13.png"/><Relationship Id="rId5" Type="http://schemas.openxmlformats.org/officeDocument/2006/relationships/slide" Target="slide82.xml"/><Relationship Id="rId4" Type="http://schemas.openxmlformats.org/officeDocument/2006/relationships/image" Target="../media/image84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tags" Target="../tags/tag2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image" Target="../media/image10.png"/><Relationship Id="rId5" Type="http://schemas.openxmlformats.org/officeDocument/2006/relationships/tags" Target="../tags/tag222.xml"/><Relationship Id="rId10" Type="http://schemas.openxmlformats.org/officeDocument/2006/relationships/slide" Target="slide84.xml"/><Relationship Id="rId4" Type="http://schemas.openxmlformats.org/officeDocument/2006/relationships/tags" Target="../tags/tag221.xml"/><Relationship Id="rId9" Type="http://schemas.openxmlformats.org/officeDocument/2006/relationships/slide" Target="slide8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5" Type="http://schemas.openxmlformats.org/officeDocument/2006/relationships/image" Target="../media/image13.png"/><Relationship Id="rId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2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image" Target="../media/image13.png"/><Relationship Id="rId5" Type="http://schemas.openxmlformats.org/officeDocument/2006/relationships/slide" Target="slide85.xml"/><Relationship Id="rId4" Type="http://schemas.openxmlformats.org/officeDocument/2006/relationships/image" Target="../media/image87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tags" Target="../tags/tag2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image" Target="../media/image10.png"/><Relationship Id="rId5" Type="http://schemas.openxmlformats.org/officeDocument/2006/relationships/tags" Target="../tags/tag231.xml"/><Relationship Id="rId10" Type="http://schemas.openxmlformats.org/officeDocument/2006/relationships/slide" Target="slide87.xml"/><Relationship Id="rId4" Type="http://schemas.openxmlformats.org/officeDocument/2006/relationships/tags" Target="../tags/tag230.xml"/><Relationship Id="rId9" Type="http://schemas.openxmlformats.org/officeDocument/2006/relationships/slide" Target="slide8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3.xml"/><Relationship Id="rId5" Type="http://schemas.openxmlformats.org/officeDocument/2006/relationships/image" Target="../media/image13.png"/><Relationship Id="rId4" Type="http://schemas.openxmlformats.org/officeDocument/2006/relationships/slide" Target="slide88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5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image" Target="../media/image13.png"/><Relationship Id="rId5" Type="http://schemas.openxmlformats.org/officeDocument/2006/relationships/slide" Target="slide88.xml"/><Relationship Id="rId4" Type="http://schemas.openxmlformats.org/officeDocument/2006/relationships/image" Target="../media/image9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tags" Target="../tags/tag2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image" Target="../media/image10.png"/><Relationship Id="rId5" Type="http://schemas.openxmlformats.org/officeDocument/2006/relationships/tags" Target="../tags/tag240.xml"/><Relationship Id="rId10" Type="http://schemas.openxmlformats.org/officeDocument/2006/relationships/slide" Target="slide89.xml"/><Relationship Id="rId4" Type="http://schemas.openxmlformats.org/officeDocument/2006/relationships/tags" Target="../tags/tag239.xml"/><Relationship Id="rId9" Type="http://schemas.openxmlformats.org/officeDocument/2006/relationships/slide" Target="slide9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2.xml"/><Relationship Id="rId5" Type="http://schemas.openxmlformats.org/officeDocument/2006/relationships/image" Target="../media/image13.png"/><Relationship Id="rId4" Type="http://schemas.openxmlformats.org/officeDocument/2006/relationships/slide" Target="slide9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8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13.png"/><Relationship Id="rId5" Type="http://schemas.openxmlformats.org/officeDocument/2006/relationships/slide" Target="slide91.xml"/><Relationship Id="rId4" Type="http://schemas.openxmlformats.org/officeDocument/2006/relationships/image" Target="../media/image93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tags" Target="../tags/tag24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image" Target="../media/image10.png"/><Relationship Id="rId5" Type="http://schemas.openxmlformats.org/officeDocument/2006/relationships/tags" Target="../tags/tag249.xml"/><Relationship Id="rId10" Type="http://schemas.openxmlformats.org/officeDocument/2006/relationships/slide" Target="slide92.xml"/><Relationship Id="rId4" Type="http://schemas.openxmlformats.org/officeDocument/2006/relationships/tags" Target="../tags/tag248.xml"/><Relationship Id="rId9" Type="http://schemas.openxmlformats.org/officeDocument/2006/relationships/slide" Target="slide9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1.xml"/><Relationship Id="rId5" Type="http://schemas.openxmlformats.org/officeDocument/2006/relationships/image" Target="../media/image13.png"/><Relationship Id="rId4" Type="http://schemas.openxmlformats.org/officeDocument/2006/relationships/slide" Target="slide94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1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image" Target="../media/image13.png"/><Relationship Id="rId5" Type="http://schemas.openxmlformats.org/officeDocument/2006/relationships/slide" Target="slide94.xml"/><Relationship Id="rId4" Type="http://schemas.openxmlformats.org/officeDocument/2006/relationships/image" Target="../media/image96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tags" Target="../tags/tag2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image" Target="../media/image10.png"/><Relationship Id="rId5" Type="http://schemas.openxmlformats.org/officeDocument/2006/relationships/tags" Target="../tags/tag258.xml"/><Relationship Id="rId10" Type="http://schemas.openxmlformats.org/officeDocument/2006/relationships/slide" Target="slide96.xml"/><Relationship Id="rId4" Type="http://schemas.openxmlformats.org/officeDocument/2006/relationships/tags" Target="../tags/tag257.xml"/><Relationship Id="rId9" Type="http://schemas.openxmlformats.org/officeDocument/2006/relationships/slide" Target="slide9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0.xml"/><Relationship Id="rId5" Type="http://schemas.openxmlformats.org/officeDocument/2006/relationships/image" Target="../media/image13.png"/><Relationship Id="rId4" Type="http://schemas.openxmlformats.org/officeDocument/2006/relationships/slide" Target="slide97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4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image" Target="../media/image13.png"/><Relationship Id="rId5" Type="http://schemas.openxmlformats.org/officeDocument/2006/relationships/slide" Target="slide97.xml"/><Relationship Id="rId4" Type="http://schemas.openxmlformats.org/officeDocument/2006/relationships/image" Target="../media/image99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tags" Target="../tags/tag26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11" Type="http://schemas.openxmlformats.org/officeDocument/2006/relationships/image" Target="../media/image10.png"/><Relationship Id="rId5" Type="http://schemas.openxmlformats.org/officeDocument/2006/relationships/tags" Target="../tags/tag267.xml"/><Relationship Id="rId10" Type="http://schemas.openxmlformats.org/officeDocument/2006/relationships/slide" Target="slide99.xml"/><Relationship Id="rId4" Type="http://schemas.openxmlformats.org/officeDocument/2006/relationships/tags" Target="../tags/tag266.xml"/><Relationship Id="rId9" Type="http://schemas.openxmlformats.org/officeDocument/2006/relationships/slide" Target="slide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9.xml"/><Relationship Id="rId5" Type="http://schemas.openxmlformats.org/officeDocument/2006/relationships/image" Target="../media/image13.png"/><Relationship Id="rId4" Type="http://schemas.openxmlformats.org/officeDocument/2006/relationships/slide" Target="slide100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7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image" Target="../media/image13.png"/><Relationship Id="rId5" Type="http://schemas.openxmlformats.org/officeDocument/2006/relationships/slide" Target="slide100.xml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693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Ask him if you can play together.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Take the train from him.</a:t>
            </a:r>
          </a:p>
        </p:txBody>
      </p:sp>
    </p:spTree>
    <p:extLst>
      <p:ext uri="{BB962C8B-B14F-4D97-AF65-F5344CB8AC3E}">
        <p14:creationId xmlns:p14="http://schemas.microsoft.com/office/powerpoint/2010/main" val="386497033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5" action="ppaction://hlinksldjump"/>
            <a:extLst>
              <a:ext uri="{FF2B5EF4-FFF2-40B4-BE49-F238E27FC236}">
                <a16:creationId xmlns:a16="http://schemas.microsoft.com/office/drawing/2014/main" id="{1BC5B2FA-82F9-4F7E-890D-701576D7C2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66527" y="5747249"/>
            <a:ext cx="2067666" cy="7328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4FD9457C-A904-41B6-96C3-AD46559786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05835" y="5790499"/>
            <a:ext cx="1789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Start again.</a:t>
            </a:r>
          </a:p>
        </p:txBody>
      </p:sp>
    </p:spTree>
    <p:extLst>
      <p:ext uri="{BB962C8B-B14F-4D97-AF65-F5344CB8AC3E}">
        <p14:creationId xmlns:p14="http://schemas.microsoft.com/office/powerpoint/2010/main" val="766377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hlinkClick r:id="rId4" action="ppaction://hlinksldjump"/>
            <a:extLst>
              <a:ext uri="{FF2B5EF4-FFF2-40B4-BE49-F238E27FC236}">
                <a16:creationId xmlns:a16="http://schemas.microsoft.com/office/drawing/2014/main" id="{1C098DD5-D03C-4282-B9DF-F1AD88190FB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24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hlinkClick r:id="rId5" action="ppaction://hlinksldjump"/>
            <a:extLst>
              <a:ext uri="{FF2B5EF4-FFF2-40B4-BE49-F238E27FC236}">
                <a16:creationId xmlns:a16="http://schemas.microsoft.com/office/drawing/2014/main" id="{B6E70711-759A-48E3-819F-D1FDC9EB3A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25" name="Picture 24">
            <a:hlinkClick r:id="rId7" action="ppaction://hlinksldjump"/>
            <a:extLst>
              <a:ext uri="{FF2B5EF4-FFF2-40B4-BE49-F238E27FC236}">
                <a16:creationId xmlns:a16="http://schemas.microsoft.com/office/drawing/2014/main" id="{9036D059-AAD2-4C7A-9AD7-636560043E6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28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going until you figure it out.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21944" y="4380621"/>
            <a:ext cx="30307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Do some slow breathing and counting until you feel calmer.</a:t>
            </a:r>
          </a:p>
        </p:txBody>
      </p:sp>
    </p:spTree>
    <p:extLst>
      <p:ext uri="{BB962C8B-B14F-4D97-AF65-F5344CB8AC3E}">
        <p14:creationId xmlns:p14="http://schemas.microsoft.com/office/powerpoint/2010/main" val="3053283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04F287CA-B089-4253-A454-A042FAA2C44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7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DA887FB8-1525-4C0F-BA77-F8E2D72B28D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2ED3B45A-CBBC-443E-906B-6AB6A7A5B71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17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Laugh at the classmate.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Offer to help or get help.</a:t>
            </a:r>
          </a:p>
        </p:txBody>
      </p:sp>
    </p:spTree>
    <p:extLst>
      <p:ext uri="{BB962C8B-B14F-4D97-AF65-F5344CB8AC3E}">
        <p14:creationId xmlns:p14="http://schemas.microsoft.com/office/powerpoint/2010/main" val="2540887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784B695-8804-4A64-9496-87A5F523F8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14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49C75D87-79A0-4B17-8A2D-A08D066B4A9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EAD85AA5-6770-4D62-B781-36546863D1C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52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doing it when she is not looking.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19287" y="4995576"/>
            <a:ext cx="2863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Stop rocking in the chair.</a:t>
            </a:r>
          </a:p>
        </p:txBody>
      </p:sp>
    </p:spTree>
    <p:extLst>
      <p:ext uri="{BB962C8B-B14F-4D97-AF65-F5344CB8AC3E}">
        <p14:creationId xmlns:p14="http://schemas.microsoft.com/office/powerpoint/2010/main" val="2011019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7548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A9920F2D-F57C-4C91-8CA8-EF65ED629BD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446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3406891-3866-444D-A278-1B320E79C6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D857FC4C-13E2-4ABF-B1EF-B05676B683B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28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Go in front of him in the line.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Wait for your turn to be line leader.</a:t>
            </a:r>
          </a:p>
        </p:txBody>
      </p:sp>
    </p:spTree>
    <p:extLst>
      <p:ext uri="{BB962C8B-B14F-4D97-AF65-F5344CB8AC3E}">
        <p14:creationId xmlns:p14="http://schemas.microsoft.com/office/powerpoint/2010/main" val="673189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450D6376-4E00-42BB-B6AC-2EF48278EF0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911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5" action="ppaction://hlinksldjump"/>
            <a:extLst>
              <a:ext uri="{FF2B5EF4-FFF2-40B4-BE49-F238E27FC236}">
                <a16:creationId xmlns:a16="http://schemas.microsoft.com/office/drawing/2014/main" id="{08324FC0-063C-4562-AA8C-363823EBC9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FAC7C9D3-D6C5-4432-8EAA-3E0390CE586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708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10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876756" y="4923715"/>
            <a:ext cx="2654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Take the ball from her.</a:t>
            </a:r>
          </a:p>
        </p:txBody>
      </p:sp>
      <p:sp>
        <p:nvSpPr>
          <p:cNvPr id="19" name="TextBox 18">
            <a:hlinkClick r:id="rId9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9408" y="4787879"/>
            <a:ext cx="30307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latin typeface="KASunshineNotebook" pitchFamily="2" charset="0"/>
                <a:ea typeface="KAFirstGrade" panose="02000603000000000000" pitchFamily="2" charset="0"/>
              </a:rPr>
              <a:t>Ask her if you can play with it when she is done.</a:t>
            </a:r>
          </a:p>
        </p:txBody>
      </p:sp>
    </p:spTree>
    <p:extLst>
      <p:ext uri="{BB962C8B-B14F-4D97-AF65-F5344CB8AC3E}">
        <p14:creationId xmlns:p14="http://schemas.microsoft.com/office/powerpoint/2010/main" val="1765374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086EF7F5-ED4C-4714-8549-499B58E2D86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582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32FDE10B-A046-4E92-93CE-75C2FA534C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11D38783-B081-4A97-BA88-189643C39E9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692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Knock the tower over.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08947"/>
            <a:ext cx="30307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ASunshineNotebook" pitchFamily="2" charset="0"/>
                <a:ea typeface="KAFirstGrade" panose="02000603000000000000" pitchFamily="2" charset="0"/>
              </a:rPr>
              <a:t>Watch him build and ask if when he’s done you can knock it over.</a:t>
            </a:r>
          </a:p>
        </p:txBody>
      </p:sp>
    </p:spTree>
    <p:extLst>
      <p:ext uri="{BB962C8B-B14F-4D97-AF65-F5344CB8AC3E}">
        <p14:creationId xmlns:p14="http://schemas.microsoft.com/office/powerpoint/2010/main" val="2426047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85F13061-F043-47B0-A4A3-E5CBB892ADC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4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9438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5" action="ppaction://hlinksldjump"/>
            <a:extLst>
              <a:ext uri="{FF2B5EF4-FFF2-40B4-BE49-F238E27FC236}">
                <a16:creationId xmlns:a16="http://schemas.microsoft.com/office/drawing/2014/main" id="{6E8185D7-D7B2-428C-9F90-4DF26CDCE71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E3A9E068-B0BC-4D57-BCB7-EE56FCC7D69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873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90174" y="4968304"/>
            <a:ext cx="238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Study for the test.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735713" y="4979272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Worry about the test.</a:t>
            </a:r>
          </a:p>
        </p:txBody>
      </p:sp>
    </p:spTree>
    <p:extLst>
      <p:ext uri="{BB962C8B-B14F-4D97-AF65-F5344CB8AC3E}">
        <p14:creationId xmlns:p14="http://schemas.microsoft.com/office/powerpoint/2010/main" val="41676344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40D460B9-D255-4B57-9B0B-543C8395521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751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hlinkClick r:id="rId5" action="ppaction://hlinksldjump"/>
            <a:extLst>
              <a:ext uri="{FF2B5EF4-FFF2-40B4-BE49-F238E27FC236}">
                <a16:creationId xmlns:a16="http://schemas.microsoft.com/office/drawing/2014/main" id="{03A7BA06-D975-48D1-BC2C-8EE438A7CEA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  <a:extLst>
              <a:ext uri="{FF2B5EF4-FFF2-40B4-BE49-F238E27FC236}">
                <a16:creationId xmlns:a16="http://schemas.microsoft.com/office/drawing/2014/main" id="{A9F9EBA4-7D5F-493F-B5A5-02219A77618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74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7586" y="4906619"/>
            <a:ext cx="2620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ASunshineNotebook" pitchFamily="2" charset="0"/>
                <a:ea typeface="KAFirstGrade" panose="02000603000000000000" pitchFamily="2" charset="0"/>
              </a:rPr>
              <a:t>Talk to your friend and tell them how you feel.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68547" y="4826299"/>
            <a:ext cx="2585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it to yourself.</a:t>
            </a:r>
          </a:p>
        </p:txBody>
      </p:sp>
    </p:spTree>
    <p:extLst>
      <p:ext uri="{BB962C8B-B14F-4D97-AF65-F5344CB8AC3E}">
        <p14:creationId xmlns:p14="http://schemas.microsoft.com/office/powerpoint/2010/main" val="435323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B46DB43A-F7EE-4DD1-97C0-CC6D12A1278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561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36E09382-81B4-4EE5-8013-53E549FA07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ACF9576D-E696-448A-8623-2C988A8068C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575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10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19215" y="492194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Help her search for the bracelet.</a:t>
            </a:r>
          </a:p>
        </p:txBody>
      </p:sp>
      <p:sp>
        <p:nvSpPr>
          <p:cNvPr id="19" name="TextBox 18">
            <a:hlinkClick r:id="rId9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7884" y="5001768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Tell her to forget about it. </a:t>
            </a:r>
          </a:p>
        </p:txBody>
      </p:sp>
    </p:spTree>
    <p:extLst>
      <p:ext uri="{BB962C8B-B14F-4D97-AF65-F5344CB8AC3E}">
        <p14:creationId xmlns:p14="http://schemas.microsoft.com/office/powerpoint/2010/main" val="31351232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DFC6C557-37CC-41C8-97E1-E5BDF0F2C4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8087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E2D95ECA-3A8E-4948-AF52-19335B7B0ED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AF0644EB-F743-4019-891E-D2FFA712899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91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8621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rushing to get there.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Slow down and pay attention.</a:t>
            </a:r>
          </a:p>
        </p:txBody>
      </p:sp>
    </p:spTree>
    <p:extLst>
      <p:ext uri="{BB962C8B-B14F-4D97-AF65-F5344CB8AC3E}">
        <p14:creationId xmlns:p14="http://schemas.microsoft.com/office/powerpoint/2010/main" val="919010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52183D87-482D-4D15-959B-DBDCE51D07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89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9FCD13D2-652F-44E1-8FAF-9A70782146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D7507C32-170E-4129-B680-C1DDD91B786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1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Watch TV shows about ballet.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859174"/>
            <a:ext cx="30307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Practice your skills until you see improvement.</a:t>
            </a:r>
          </a:p>
        </p:txBody>
      </p:sp>
    </p:spTree>
    <p:extLst>
      <p:ext uri="{BB962C8B-B14F-4D97-AF65-F5344CB8AC3E}">
        <p14:creationId xmlns:p14="http://schemas.microsoft.com/office/powerpoint/2010/main" val="29715727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52B76774-B4D6-4483-AB84-F4EAD0848A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92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C9090DA9-0A70-4F12-A64A-3E71EBA27B6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7661982C-76E1-4411-A76F-93D64B225E3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448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Rake the leaves for the neighbor.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07729" y="4939164"/>
            <a:ext cx="2592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Play in the leaves.</a:t>
            </a:r>
          </a:p>
        </p:txBody>
      </p:sp>
    </p:spTree>
    <p:extLst>
      <p:ext uri="{BB962C8B-B14F-4D97-AF65-F5344CB8AC3E}">
        <p14:creationId xmlns:p14="http://schemas.microsoft.com/office/powerpoint/2010/main" val="3717138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91E05D67-EC95-4931-AA8F-8C83C7096B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827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0B8FF972-84DC-472E-BF4B-C4689C3C57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1E0F2E3C-E0D4-4AEA-924A-73C412410D0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796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Attempt a trick.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88595" y="4873320"/>
            <a:ext cx="30307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Practice using it without doing any tricks.</a:t>
            </a:r>
          </a:p>
        </p:txBody>
      </p:sp>
    </p:spTree>
    <p:extLst>
      <p:ext uri="{BB962C8B-B14F-4D97-AF65-F5344CB8AC3E}">
        <p14:creationId xmlns:p14="http://schemas.microsoft.com/office/powerpoint/2010/main" val="535022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2143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8FB2E285-8131-44B6-8406-13FCFD32D0B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597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A4C92CAF-6374-4D88-A22B-291195F360E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F2EF2375-F3B8-4F67-A502-2A34035E1F1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622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Practice the speech.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Wait till the last minute to prepare.</a:t>
            </a:r>
          </a:p>
        </p:txBody>
      </p:sp>
    </p:spTree>
    <p:extLst>
      <p:ext uri="{BB962C8B-B14F-4D97-AF65-F5344CB8AC3E}">
        <p14:creationId xmlns:p14="http://schemas.microsoft.com/office/powerpoint/2010/main" val="6573463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82F3F91B-1BD4-4091-8717-256EA0BF7F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273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1FB27754-3889-4826-A01F-23B16D9B594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403E27C1-8B8C-484D-B4B5-641C4F3A781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269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7884" y="5001768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Ask if you can help.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035362" y="4923715"/>
            <a:ext cx="241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Let them figure it out.</a:t>
            </a:r>
          </a:p>
        </p:txBody>
      </p:sp>
    </p:spTree>
    <p:extLst>
      <p:ext uri="{BB962C8B-B14F-4D97-AF65-F5344CB8AC3E}">
        <p14:creationId xmlns:p14="http://schemas.microsoft.com/office/powerpoint/2010/main" val="22412820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D55C4A51-42E1-4E24-8C88-0669723767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123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C9177502-D545-4EFF-8B42-1CD31AAFDE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A5AB0226-7BF0-45FD-9384-96B13939CCC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511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7919" y="4883735"/>
            <a:ext cx="2520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it to yourself.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Call a friend to talk about it.</a:t>
            </a:r>
          </a:p>
        </p:txBody>
      </p:sp>
    </p:spTree>
    <p:extLst>
      <p:ext uri="{BB962C8B-B14F-4D97-AF65-F5344CB8AC3E}">
        <p14:creationId xmlns:p14="http://schemas.microsoft.com/office/powerpoint/2010/main" val="302397218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5076D175-A4C6-405C-981D-CA181AF0DA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9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2821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1C58E80D-E55F-41EC-A581-FD19BEA377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589082EC-AB8C-4BCE-977B-9D754956A56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4394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Ask him to lower the music.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71920" y="4617334"/>
            <a:ext cx="30307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Try to keep studying even with the noise.</a:t>
            </a:r>
          </a:p>
        </p:txBody>
      </p:sp>
    </p:spTree>
    <p:extLst>
      <p:ext uri="{BB962C8B-B14F-4D97-AF65-F5344CB8AC3E}">
        <p14:creationId xmlns:p14="http://schemas.microsoft.com/office/powerpoint/2010/main" val="30162125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F742F7E2-9570-4986-A06E-22F2C396AA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991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hlinkClick r:id="rId5" action="ppaction://hlinksldjump"/>
            <a:extLst>
              <a:ext uri="{FF2B5EF4-FFF2-40B4-BE49-F238E27FC236}">
                <a16:creationId xmlns:a16="http://schemas.microsoft.com/office/drawing/2014/main" id="{00D12FB9-62C0-47AD-961D-F0DEAFEA98C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  <a:extLst>
              <a:ext uri="{FF2B5EF4-FFF2-40B4-BE49-F238E27FC236}">
                <a16:creationId xmlns:a16="http://schemas.microsoft.com/office/drawing/2014/main" id="{4AA985C0-A5E4-4998-B8AC-F40994FE9E7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20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Take a break to eat.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19287" y="4995576"/>
            <a:ext cx="2863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working while hungry.</a:t>
            </a:r>
          </a:p>
        </p:txBody>
      </p:sp>
    </p:spTree>
    <p:extLst>
      <p:ext uri="{BB962C8B-B14F-4D97-AF65-F5344CB8AC3E}">
        <p14:creationId xmlns:p14="http://schemas.microsoft.com/office/powerpoint/2010/main" val="35274913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2DC621AC-0675-4AAB-BAF1-3CD1DD7CB4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118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3444CE64-DE1E-4FB4-8BC9-C13F7D394A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1538A185-56DD-4177-81C0-7EFC2132AEA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6992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going until you complete it.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5095068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Give up.</a:t>
            </a:r>
          </a:p>
        </p:txBody>
      </p:sp>
    </p:spTree>
    <p:extLst>
      <p:ext uri="{BB962C8B-B14F-4D97-AF65-F5344CB8AC3E}">
        <p14:creationId xmlns:p14="http://schemas.microsoft.com/office/powerpoint/2010/main" val="12286072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9390A08F-C910-4622-B436-E1FD0508113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008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5" action="ppaction://hlinksldjump"/>
            <a:extLst>
              <a:ext uri="{FF2B5EF4-FFF2-40B4-BE49-F238E27FC236}">
                <a16:creationId xmlns:a16="http://schemas.microsoft.com/office/drawing/2014/main" id="{1B869D64-15AE-4359-834A-F943DE9097D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E3083F0B-4F7D-4FE6-9515-249B5DFF4E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97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7081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2547" y="4995576"/>
            <a:ext cx="2201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Follow the rules.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5086281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Join in.</a:t>
            </a:r>
          </a:p>
        </p:txBody>
      </p:sp>
    </p:spTree>
    <p:extLst>
      <p:ext uri="{BB962C8B-B14F-4D97-AF65-F5344CB8AC3E}">
        <p14:creationId xmlns:p14="http://schemas.microsoft.com/office/powerpoint/2010/main" val="27378240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4DBB2B69-5859-4A9D-B195-5F565EB019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366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E5D43687-5D7D-4162-8005-7C701491D79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19B6CFB2-9738-4FC2-9181-7779243C98E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135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83923" y="4940567"/>
            <a:ext cx="23877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Offer to share it.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Tell him you found it first.</a:t>
            </a:r>
          </a:p>
        </p:txBody>
      </p:sp>
    </p:spTree>
    <p:extLst>
      <p:ext uri="{BB962C8B-B14F-4D97-AF65-F5344CB8AC3E}">
        <p14:creationId xmlns:p14="http://schemas.microsoft.com/office/powerpoint/2010/main" val="156748461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619FDBB8-C03A-4D02-978E-38868BD2B04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363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2D8132A6-A83F-49F8-B0EF-9A97E22C067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B6B43C04-997D-4521-A3C7-A28FA73921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4460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Slow down and walk.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Ignore him and keep running.</a:t>
            </a:r>
          </a:p>
        </p:txBody>
      </p:sp>
    </p:spTree>
    <p:extLst>
      <p:ext uri="{BB962C8B-B14F-4D97-AF65-F5344CB8AC3E}">
        <p14:creationId xmlns:p14="http://schemas.microsoft.com/office/powerpoint/2010/main" val="4383398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98ECB40D-FE4D-400F-B309-4405953D78F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484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ECA9A36E-591B-46A4-A741-61172555CAB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41FAB219-2A80-4D57-AF35-3B704C0F0A8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95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Swim when he is not looking.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Stay close and in the float.</a:t>
            </a:r>
          </a:p>
        </p:txBody>
      </p:sp>
    </p:spTree>
    <p:extLst>
      <p:ext uri="{BB962C8B-B14F-4D97-AF65-F5344CB8AC3E}">
        <p14:creationId xmlns:p14="http://schemas.microsoft.com/office/powerpoint/2010/main" val="650315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3097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1B344CC2-E8EA-422D-BCD7-4C815FDD66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101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F6F64BEF-6791-4060-82DE-F61AC43C2B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E99A8C8B-D9AA-4E73-8E04-AA85E3205FB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0684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Follow the cafeteria rules.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5066537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Misbehave.</a:t>
            </a:r>
          </a:p>
        </p:txBody>
      </p:sp>
    </p:spTree>
    <p:extLst>
      <p:ext uri="{BB962C8B-B14F-4D97-AF65-F5344CB8AC3E}">
        <p14:creationId xmlns:p14="http://schemas.microsoft.com/office/powerpoint/2010/main" val="39027893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9C08FB4A-908C-45C7-AC55-2455056FFFB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3512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D9D62B-1968-405D-BD20-A536253D431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78E9CDC1-CC22-4FAD-A53B-0F8F760C215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728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4267" y="4894212"/>
            <a:ext cx="30307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Study, even if you have to miss an activity.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80534" y="4826299"/>
            <a:ext cx="27937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Hope that you can do well without studying.</a:t>
            </a:r>
          </a:p>
        </p:txBody>
      </p:sp>
    </p:spTree>
    <p:extLst>
      <p:ext uri="{BB962C8B-B14F-4D97-AF65-F5344CB8AC3E}">
        <p14:creationId xmlns:p14="http://schemas.microsoft.com/office/powerpoint/2010/main" val="329602801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7A4771A8-7F9B-4CE0-93C6-682B309C94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0602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BE4DA862-2CC3-4F87-8C85-669EEAE6008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61624873-5601-4981-93F4-21765685921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45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7884" y="5143999"/>
            <a:ext cx="3030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Laugh.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80534" y="4914223"/>
            <a:ext cx="2793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Help or call for help.</a:t>
            </a:r>
          </a:p>
        </p:txBody>
      </p:sp>
    </p:spTree>
    <p:extLst>
      <p:ext uri="{BB962C8B-B14F-4D97-AF65-F5344CB8AC3E}">
        <p14:creationId xmlns:p14="http://schemas.microsoft.com/office/powerpoint/2010/main" val="95614000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57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2C082A4-C3CA-4FFA-BFE2-12CC3F048ED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8414">
            <a:off x="7928430" y="5847128"/>
            <a:ext cx="938300" cy="68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6135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8274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4310" y="4780987"/>
            <a:ext cx="30307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Walk away and mind your business. 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Tell the bully to stop.</a:t>
            </a:r>
          </a:p>
        </p:txBody>
      </p:sp>
    </p:spTree>
    <p:extLst>
      <p:ext uri="{BB962C8B-B14F-4D97-AF65-F5344CB8AC3E}">
        <p14:creationId xmlns:p14="http://schemas.microsoft.com/office/powerpoint/2010/main" val="112387369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6738CF50-4F4B-4652-A924-54C9EEC686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912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DBA325E7-27B3-452D-B207-04560D3FCE6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98DDB2D8-4B46-4BD7-ABDA-006F3BB7245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2145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Help him look for the dog.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80534" y="4914223"/>
            <a:ext cx="2793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Tell him you are sorry he’s sad.</a:t>
            </a:r>
          </a:p>
        </p:txBody>
      </p:sp>
    </p:spTree>
    <p:extLst>
      <p:ext uri="{BB962C8B-B14F-4D97-AF65-F5344CB8AC3E}">
        <p14:creationId xmlns:p14="http://schemas.microsoft.com/office/powerpoint/2010/main" val="109502094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1216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6615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6904" y="4948363"/>
            <a:ext cx="2438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Tell them to stop.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quiet and hope they stop.</a:t>
            </a:r>
          </a:p>
        </p:txBody>
      </p:sp>
    </p:spTree>
    <p:extLst>
      <p:ext uri="{BB962C8B-B14F-4D97-AF65-F5344CB8AC3E}">
        <p14:creationId xmlns:p14="http://schemas.microsoft.com/office/powerpoint/2010/main" val="128725893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F20B2A07-3A82-4503-8DFD-57469301C9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137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BD7C6FFF-D3E3-4F44-B7CC-5D648D0F1D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63B688C9-AE90-4EC6-B927-69B3F198BDE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028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22747</TotalTime>
  <Words>411</Words>
  <Application>Microsoft Office PowerPoint</Application>
  <PresentationFormat>On-screen Show (4:3)</PresentationFormat>
  <Paragraphs>69</Paragraphs>
  <Slides>100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5" baseType="lpstr">
      <vt:lpstr>Arial</vt:lpstr>
      <vt:lpstr>Calibri</vt:lpstr>
      <vt:lpstr>Calibri Light</vt:lpstr>
      <vt:lpstr>KASunshineNotebook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145</cp:revision>
  <dcterms:created xsi:type="dcterms:W3CDTF">2024-01-28T00:02:57Z</dcterms:created>
  <dcterms:modified xsi:type="dcterms:W3CDTF">2024-02-23T16:37:56Z</dcterms:modified>
</cp:coreProperties>
</file>